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System Requirements: </a:t>
            </a: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Windows 10</a:t>
            </a:r>
            <a:b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Microsoft PowerPoint 2013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" name="Google Shape;12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00013" y="748919"/>
            <a:ext cx="12292013" cy="6109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301" y="821635"/>
            <a:ext cx="11972924" cy="5864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270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" y="728870"/>
            <a:ext cx="12044362" cy="6129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734842" y="1882775"/>
            <a:ext cx="7324232" cy="497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54548" y="1018538"/>
            <a:ext cx="8337452" cy="548796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/>
          <p:nvPr/>
        </p:nvSpPr>
        <p:spPr>
          <a:xfrm>
            <a:off x="1927274" y="6059447"/>
            <a:ext cx="838316" cy="581106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6" name="Google Shape;116;p17"/>
          <p:cNvSpPr txBox="1"/>
          <p:nvPr/>
        </p:nvSpPr>
        <p:spPr>
          <a:xfrm>
            <a:off x="1697170" y="5703500"/>
            <a:ext cx="16129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Total Death Count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739001" y="1005274"/>
            <a:ext cx="2376546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Total Death Count at all Locations </a:t>
            </a:r>
            <a:endParaRPr sz="1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1450" y="885824"/>
            <a:ext cx="11931650" cy="587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714135">
            <a:off x="-971550" y="-60325"/>
            <a:ext cx="476250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Office PowerPoint</Application>
  <PresentationFormat>Widescreen</PresentationFormat>
  <Paragraphs>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CHIRAG HURIA</cp:lastModifiedBy>
  <cp:revision>1</cp:revision>
  <dcterms:modified xsi:type="dcterms:W3CDTF">2022-05-01T00:15:35Z</dcterms:modified>
</cp:coreProperties>
</file>